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Cup Semi Final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Leg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Bloxham  8 v 0  Middleton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</a:t>
            </a:r>
            <a:r>
              <a:rPr lang="en-GB" sz="1800" b="1" dirty="0" smtClean="0"/>
              <a:t>Boulton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		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Fisher	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England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Middleton  11 v 0 Steeple Claydon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Ayub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Thompson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r>
              <a:rPr lang="en-GB" sz="1800" b="1" dirty="0"/>
              <a:t>					</a:t>
            </a:r>
            <a:r>
              <a:rPr lang="en-GB" sz="1800" b="1" dirty="0" smtClean="0"/>
              <a:t>S. Maggs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Fisher	</a:t>
            </a:r>
            <a:r>
              <a:rPr lang="en-GB" sz="1800" b="1" dirty="0"/>
              <a:t>			</a:t>
            </a:r>
            <a:r>
              <a:rPr lang="en-GB" sz="1800" b="1" dirty="0" smtClean="0"/>
              <a:t>		S. Ayub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S. Boulton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</a:t>
            </a:r>
            <a:r>
              <a:rPr lang="en-GB" sz="1800" b="1" dirty="0" smtClean="0"/>
              <a:t>		 S. Fenemore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M. Vale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England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Sutton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Cropredy  0 v 7  Middleton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Ayub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Fenemore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		</a:t>
            </a:r>
            <a:r>
              <a:rPr lang="en-GB" sz="1800" b="1" dirty="0" smtClean="0"/>
              <a:t>M. Vale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	</a:t>
            </a:r>
            <a:r>
              <a:rPr lang="en-GB" sz="1800" b="1" dirty="0"/>
              <a:t>			</a:t>
            </a:r>
            <a:r>
              <a:rPr lang="en-GB" sz="1800" b="1" dirty="0" smtClean="0"/>
              <a:t>		S. Ayub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J. Thompson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England</a:t>
            </a:r>
            <a:r>
              <a:rPr lang="en-GB" sz="1800" b="1" dirty="0"/>
              <a:t>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Avery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Fisher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Sutton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Cup Semi Final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Leg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Middleton  1 v 1  Bloxham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</a:t>
            </a:r>
            <a:r>
              <a:rPr lang="en-GB" sz="1800" b="1" dirty="0" smtClean="0"/>
              <a:t>Boulton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Goal </a:t>
            </a:r>
            <a:r>
              <a:rPr lang="en-GB" sz="1800" b="1" dirty="0" smtClean="0"/>
              <a:t>scorers	S. Fenemore</a:t>
            </a:r>
            <a:r>
              <a:rPr lang="en-GB" sz="18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		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Fenemore	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Avery</a:t>
            </a:r>
            <a:r>
              <a:rPr lang="en-GB" sz="1800" b="1" dirty="0"/>
              <a:t>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England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	Mr A. Coleman  (8)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  Middleton  2 v 6  Tingwick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Ayub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Fisher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S. Fenemore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	</a:t>
            </a:r>
            <a:r>
              <a:rPr lang="en-GB" sz="1800" b="1" dirty="0"/>
              <a:t>			</a:t>
            </a:r>
            <a:r>
              <a:rPr lang="en-GB" sz="1800" b="1" dirty="0" smtClean="0"/>
              <a:t>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Avery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  Bloxham  6 v 2  Middleton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Ayub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Fisher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Avery	</a:t>
            </a:r>
            <a:r>
              <a:rPr lang="en-GB" sz="1800" b="1" dirty="0"/>
              <a:t>			</a:t>
            </a:r>
            <a:r>
              <a:rPr lang="en-GB" sz="1800" b="1" dirty="0" smtClean="0"/>
              <a:t>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Fisher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30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  Cropredy  3 v 6  Middleton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Pearce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Fisher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Ayub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S. Fisher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</a:t>
            </a:r>
            <a:r>
              <a:rPr lang="en-GB" sz="1800" b="1" dirty="0" smtClean="0"/>
              <a:t> 		D. Avery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Avery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J. Thompson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	 M. Vale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Sutton</a:t>
            </a:r>
            <a:r>
              <a:rPr lang="en-GB" sz="1800" b="1" dirty="0" smtClean="0"/>
              <a:t>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England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</a:t>
            </a:r>
            <a:r>
              <a:rPr lang="en-GB" sz="4000" b="1" dirty="0" smtClean="0"/>
              <a:t>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</a:t>
            </a:r>
            <a:r>
              <a:rPr lang="en-GB" sz="2400" b="1" dirty="0" smtClean="0"/>
              <a:t>– </a:t>
            </a:r>
            <a:r>
              <a:rPr lang="en-GB" sz="2400" b="1" dirty="0" smtClean="0"/>
              <a:t>Home 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  Middleton  0 v 6  Brackley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Pearce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</a:t>
            </a:r>
            <a:r>
              <a:rPr lang="en-GB" sz="1800" b="1" dirty="0" smtClean="0"/>
              <a:t>Maggs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Fisher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</a:t>
            </a:r>
            <a:r>
              <a:rPr lang="en-GB" sz="1800" b="1" dirty="0" smtClean="0"/>
              <a:t>Ayub	</a:t>
            </a:r>
            <a:r>
              <a:rPr lang="en-GB" sz="1800" b="1" dirty="0"/>
              <a:t>			</a:t>
            </a:r>
            <a:r>
              <a:rPr lang="en-GB" sz="1800" b="1" dirty="0" smtClean="0"/>
              <a:t> 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Avery</a:t>
            </a:r>
            <a:r>
              <a:rPr lang="en-GB" sz="1800" b="1" dirty="0" smtClean="0"/>
              <a:t>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England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15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1993-94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 CHERWELL &amp; DISTRICT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U15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13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Trysports &amp; Cherwell </a:t>
            </a:r>
            <a:r>
              <a:rPr lang="en-GB" sz="2400" b="1" dirty="0" smtClean="0"/>
              <a:t>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Tingwick  4 v 3  Middleton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Fisher</a:t>
            </a:r>
            <a:r>
              <a:rPr lang="en-GB" sz="1800" b="1" dirty="0"/>
              <a:t>	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Fisher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</a:t>
            </a:r>
            <a:r>
              <a:rPr lang="en-GB" sz="1800" b="1" dirty="0"/>
              <a:t>					</a:t>
            </a:r>
            <a:r>
              <a:rPr lang="en-GB" sz="1800" b="1" dirty="0" smtClean="0"/>
              <a:t>	S. Fenemore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	</a:t>
            </a:r>
            <a:r>
              <a:rPr lang="en-GB" sz="1800" b="1" dirty="0" smtClean="0"/>
              <a:t>		T. Thompson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England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Brackley  10 v 1  Middleton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r>
              <a:rPr lang="en-GB" sz="1800" b="1" dirty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Boulton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Fisher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Middleton  2 v 4  Bloxham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r>
              <a:rPr lang="en-GB" sz="1800" b="1" dirty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Ayub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		</a:t>
            </a:r>
            <a:r>
              <a:rPr lang="en-GB" sz="1800" b="1" dirty="0" smtClean="0"/>
              <a:t>J. Thompson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Ayub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</a:t>
            </a:r>
            <a:r>
              <a:rPr lang="en-GB" sz="1800" b="1" dirty="0" smtClean="0"/>
              <a:t>Fisher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England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Sutton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	Mr D. M. Beck  (8)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District</a:t>
            </a:r>
            <a:r>
              <a:rPr lang="en-GB" sz="2400" b="1" dirty="0" smtClean="0"/>
              <a:t> </a:t>
            </a:r>
            <a:r>
              <a:rPr lang="en-GB" sz="2400" b="1" dirty="0" smtClean="0"/>
              <a:t>Cherwell </a:t>
            </a:r>
            <a:r>
              <a:rPr lang="en-GB" sz="2400" b="1" dirty="0" smtClean="0"/>
              <a:t>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Middleton  9 v 0  Cropredy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Sutton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r>
              <a:rPr lang="en-GB" sz="1800" b="1" dirty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Ayub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Thompson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Fisher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r>
              <a:rPr lang="en-GB" sz="1800" b="1" dirty="0" smtClean="0"/>
              <a:t>S. Fisher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A. England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</a:t>
            </a:r>
            <a:r>
              <a:rPr lang="en-GB" sz="1800" b="1" dirty="0" smtClean="0"/>
              <a:t>		S. Fenemore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England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Pearce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	Mr A. Coleman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Middleton  20 v 0  Steeple Claydon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r>
              <a:rPr lang="en-GB" sz="1800" b="1" dirty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Fenemore 6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Thompson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Fenemore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A. England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A. Pearce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</a:t>
            </a:r>
            <a:r>
              <a:rPr lang="en-GB" sz="1800" b="1" dirty="0"/>
              <a:t>			</a:t>
            </a:r>
            <a:r>
              <a:rPr lang="en-GB" sz="1800" b="1" dirty="0" smtClean="0"/>
              <a:t>		 	S. Boulton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England</a:t>
            </a:r>
            <a:r>
              <a:rPr lang="en-GB" sz="1800" b="1" dirty="0"/>
              <a:t>			</a:t>
            </a:r>
            <a:r>
              <a:rPr lang="en-GB" sz="1800" b="1" dirty="0" smtClean="0"/>
              <a:t>		S. Ayub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</a:t>
            </a:r>
            <a:r>
              <a:rPr lang="en-GB" sz="1800" b="1" dirty="0" smtClean="0"/>
              <a:t>. Pearce					M. Vale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	Mr A. Coleman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Steeple Claydon  2 v 4  Middleton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	Sent Off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r>
              <a:rPr lang="en-GB" sz="1800" b="1" dirty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S. Ayub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</a:t>
            </a:r>
            <a:r>
              <a:rPr lang="en-GB" sz="1800" b="1" dirty="0"/>
              <a:t>					</a:t>
            </a:r>
            <a:r>
              <a:rPr lang="en-GB" sz="1800" b="1" dirty="0" smtClean="0"/>
              <a:t>	A. England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Fisher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S. Fenemore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Pearce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England</a:t>
            </a:r>
            <a:r>
              <a:rPr lang="en-GB" sz="1800" b="1" dirty="0"/>
              <a:t>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Fenemore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U15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Middleton  2 v 2  Tingwick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Watts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England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Pearce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Dow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Maggs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</a:t>
            </a:r>
            <a:r>
              <a:rPr lang="en-GB" sz="1800" b="1" dirty="0" smtClean="0"/>
              <a:t>Fisher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Thompson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Boulton</a:t>
            </a:r>
            <a:r>
              <a:rPr lang="en-GB" sz="1800" b="1" dirty="0"/>
              <a:t>					</a:t>
            </a:r>
            <a:r>
              <a:rPr lang="en-GB" sz="1800" b="1" dirty="0" smtClean="0"/>
              <a:t>M. Vale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</a:t>
            </a:r>
            <a:r>
              <a:rPr lang="en-GB" sz="1800" b="1" dirty="0" smtClean="0"/>
              <a:t>. Fenemore	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Thompson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Ayub</a:t>
            </a:r>
            <a:r>
              <a:rPr lang="en-GB" sz="1800" b="1" dirty="0"/>
              <a:t>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M. Vale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England</a:t>
            </a:r>
            <a:r>
              <a:rPr lang="en-GB" sz="1800" b="1" dirty="0" smtClean="0"/>
              <a:t>		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Pearce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		Mr D. Beck  (8)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218</Words>
  <Application>Microsoft Office PowerPoint</Application>
  <PresentationFormat>On-screen Show (4:3)</PresentationFormat>
  <Paragraphs>278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MIDDLETON CHENEY</vt:lpstr>
      <vt:lpstr>UNDER 15 TEAM</vt:lpstr>
      <vt:lpstr>September 13th 1993  Trysports &amp; Cherwell U15 League - Away</vt:lpstr>
      <vt:lpstr>September 19th 1993   Cherwell &amp; District U15 League - Away</vt:lpstr>
      <vt:lpstr>September 26th 1993   Cherwell &amp; District U15 League - Home</vt:lpstr>
      <vt:lpstr>October 10th 1993  District Cherwell U15 League - Home</vt:lpstr>
      <vt:lpstr>October 17th 1993   Cherwell &amp; District U15 League - Home</vt:lpstr>
      <vt:lpstr>October 24th 1993   Cherwell &amp; District U15 League - Away</vt:lpstr>
      <vt:lpstr>November 7th 1993   Cherwell &amp; District U15 League - Home</vt:lpstr>
      <vt:lpstr>November 28th 1993   Cherwell &amp; District U15 Cup Semi Final 1st Leg - Away</vt:lpstr>
      <vt:lpstr>December 5th 1993   Cherwell &amp; District U15 League - Home</vt:lpstr>
      <vt:lpstr>December 12th 1993   Cherwell &amp; District U15 League - Away</vt:lpstr>
      <vt:lpstr>December 19th 1993   Cherwell &amp; District U15 Cup Semi Final 2nd Leg - Home</vt:lpstr>
      <vt:lpstr>January 9th 1994   Cherwell &amp; District U15 League - Home</vt:lpstr>
      <vt:lpstr>January 23rd 1994   Cherwell &amp; District U15 League - Away</vt:lpstr>
      <vt:lpstr>January 30th 1994   Cherwell &amp; District U15 League - Away</vt:lpstr>
      <vt:lpstr>February 2nd 1994   Cherwell &amp; District U15 League – Home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61</cp:revision>
  <dcterms:created xsi:type="dcterms:W3CDTF">2009-04-11T11:47:07Z</dcterms:created>
  <dcterms:modified xsi:type="dcterms:W3CDTF">2010-09-11T07:07:41Z</dcterms:modified>
</cp:coreProperties>
</file>