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67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7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3141B-BDB2-4B10-954C-43FAC841F267}" type="datetimeFigureOut">
              <a:rPr lang="en-US" smtClean="0"/>
              <a:pPr/>
              <a:t>9/11/2010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DE3ACD-DFD1-4777-B928-23B5A65D039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10</a:t>
            </a:fld>
            <a:endParaRPr lang="en-GB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11</a:t>
            </a:fld>
            <a:endParaRPr lang="en-GB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12</a:t>
            </a:fld>
            <a:endParaRPr lang="en-GB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13</a:t>
            </a:fld>
            <a:endParaRPr lang="en-GB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14</a:t>
            </a:fld>
            <a:endParaRPr lang="en-GB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15</a:t>
            </a:fld>
            <a:endParaRPr lang="en-GB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16</a:t>
            </a:fld>
            <a:endParaRPr lang="en-GB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17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4</a:t>
            </a:fld>
            <a:endParaRPr 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5</a:t>
            </a:fld>
            <a:endParaRPr 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6</a:t>
            </a:fld>
            <a:endParaRPr lang="en-GB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7</a:t>
            </a:fld>
            <a:endParaRPr lang="en-GB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8</a:t>
            </a:fld>
            <a:endParaRPr lang="en-GB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9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9/11/2010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9/11/2010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9/11/2010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9/11/2010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9/11/2010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9/11/2010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9/11/2010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9/11/2010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9/11/2010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9/11/2010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9/11/2010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0A391-198D-4046-928D-463227F3BDCA}" type="datetimeFigureOut">
              <a:rPr lang="en-US" smtClean="0"/>
              <a:pPr/>
              <a:t>9/11/2010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MIDDLETON CHENEY</a:t>
            </a:r>
            <a:endParaRPr lang="en-US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FOOTBALL CLUB</a:t>
            </a:r>
            <a:endParaRPr lang="en-US" b="1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November 28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1993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U15 Cup Semi Final 1</a:t>
            </a:r>
            <a:r>
              <a:rPr lang="en-GB" sz="2400" b="1" baseline="30000" dirty="0" smtClean="0"/>
              <a:t>st</a:t>
            </a:r>
            <a:r>
              <a:rPr lang="en-GB" sz="2400" b="1" dirty="0" smtClean="0"/>
              <a:t> Leg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</a:t>
            </a:r>
            <a:r>
              <a:rPr lang="en-GB" sz="2000" b="1" dirty="0" smtClean="0"/>
              <a:t>  Bloxham  8 v 0  Middleton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Watts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R. England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Pearce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N. Dow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Maggs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</a:t>
            </a:r>
            <a:r>
              <a:rPr lang="en-GB" sz="1800" b="1" dirty="0" smtClean="0"/>
              <a:t>Boulton</a:t>
            </a:r>
            <a:r>
              <a:rPr lang="en-GB" sz="1800" b="1" dirty="0"/>
              <a:t>	</a:t>
            </a:r>
            <a:r>
              <a:rPr lang="en-GB" sz="1800" b="1" dirty="0" smtClean="0"/>
              <a:t>	</a:t>
            </a:r>
            <a:r>
              <a:rPr lang="en-GB" sz="1800" b="1" dirty="0" smtClean="0"/>
              <a:t>	Goal </a:t>
            </a:r>
            <a:r>
              <a:rPr lang="en-GB" sz="1800" b="1" dirty="0"/>
              <a:t>scorers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Ayub		</a:t>
            </a:r>
            <a:r>
              <a:rPr lang="en-GB" sz="1800" b="1" dirty="0"/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</a:t>
            </a:r>
            <a:r>
              <a:rPr lang="en-GB" sz="1800" b="1" dirty="0" smtClean="0"/>
              <a:t>. Fisher	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Thompson</a:t>
            </a:r>
            <a:r>
              <a:rPr lang="en-GB" sz="1800" b="1" dirty="0"/>
              <a:t>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Fenemore</a:t>
            </a:r>
            <a:r>
              <a:rPr lang="en-GB" sz="1800" b="1" dirty="0"/>
              <a:t>			</a:t>
            </a:r>
            <a:r>
              <a:rPr lang="en-GB" sz="1800" b="1" dirty="0" smtClean="0"/>
              <a:t>		 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M. Vale</a:t>
            </a:r>
            <a:r>
              <a:rPr lang="en-GB" sz="1800" b="1" dirty="0"/>
              <a:t>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A. England</a:t>
            </a:r>
            <a:r>
              <a:rPr lang="en-GB" sz="1800" b="1" dirty="0" smtClean="0"/>
              <a:t>		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endParaRPr lang="en-GB" sz="18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Ref	</a:t>
            </a:r>
            <a:endParaRPr lang="en-GB" sz="18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Decem</a:t>
            </a:r>
            <a:r>
              <a:rPr lang="en-GB" sz="4000" b="1" dirty="0" smtClean="0"/>
              <a:t>ber 5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1993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U15 </a:t>
            </a:r>
            <a:r>
              <a:rPr lang="en-GB" sz="2400" b="1" dirty="0"/>
              <a:t>League 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</a:t>
            </a:r>
            <a:r>
              <a:rPr lang="en-GB" sz="2000" b="1" dirty="0" smtClean="0"/>
              <a:t>  Middleton  11 v 0 Steeple Claydon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Watts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R. England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Pearce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N. Dow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Maggs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</a:t>
            </a:r>
            <a:r>
              <a:rPr lang="en-GB" sz="1800" b="1" dirty="0" smtClean="0"/>
              <a:t>. Ayub</a:t>
            </a:r>
            <a:r>
              <a:rPr lang="en-GB" sz="1800" b="1" dirty="0"/>
              <a:t>	</a:t>
            </a:r>
            <a:r>
              <a:rPr lang="en-GB" sz="1800" b="1" dirty="0" smtClean="0"/>
              <a:t>	</a:t>
            </a:r>
            <a:r>
              <a:rPr lang="en-GB" sz="1800" b="1" dirty="0" smtClean="0"/>
              <a:t>		Goal </a:t>
            </a:r>
            <a:r>
              <a:rPr lang="en-GB" sz="1800" b="1" dirty="0"/>
              <a:t>scorers	</a:t>
            </a:r>
            <a:r>
              <a:rPr lang="en-GB" sz="1800" b="1" dirty="0" smtClean="0"/>
              <a:t>J. Thompson 4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Boulton</a:t>
            </a:r>
            <a:r>
              <a:rPr lang="en-GB" sz="1800" b="1" dirty="0"/>
              <a:t>					</a:t>
            </a:r>
            <a:r>
              <a:rPr lang="en-GB" sz="1800" b="1" dirty="0" smtClean="0"/>
              <a:t>S. Maggs 2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</a:t>
            </a:r>
            <a:r>
              <a:rPr lang="en-GB" sz="1800" b="1" dirty="0" smtClean="0"/>
              <a:t>. Fisher	</a:t>
            </a:r>
            <a:r>
              <a:rPr lang="en-GB" sz="1800" b="1" dirty="0"/>
              <a:t>			</a:t>
            </a:r>
            <a:r>
              <a:rPr lang="en-GB" sz="1800" b="1" dirty="0" smtClean="0"/>
              <a:t>		S. Ayub 2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Thompson</a:t>
            </a:r>
            <a:r>
              <a:rPr lang="en-GB" sz="1800" b="1" dirty="0"/>
              <a:t>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	S. Boulton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Fenemore</a:t>
            </a:r>
            <a:r>
              <a:rPr lang="en-GB" sz="1800" b="1" dirty="0"/>
              <a:t>			</a:t>
            </a:r>
            <a:r>
              <a:rPr lang="en-GB" sz="1800" b="1" dirty="0" smtClean="0"/>
              <a:t>		 S. Fenemore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M. Vale</a:t>
            </a:r>
            <a:r>
              <a:rPr lang="en-GB" sz="1800" b="1" dirty="0"/>
              <a:t>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		M. Vale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A. England</a:t>
            </a:r>
            <a:r>
              <a:rPr lang="en-GB" sz="1800" b="1" dirty="0" smtClean="0"/>
              <a:t>		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D. Sutton</a:t>
            </a:r>
            <a:endParaRPr lang="en-GB" sz="18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Ref	</a:t>
            </a:r>
            <a:endParaRPr lang="en-GB" sz="18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Decem</a:t>
            </a:r>
            <a:r>
              <a:rPr lang="en-GB" sz="4000" b="1" dirty="0" smtClean="0"/>
              <a:t>ber 12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1993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U15 </a:t>
            </a:r>
            <a:r>
              <a:rPr lang="en-GB" sz="2400" b="1" dirty="0"/>
              <a:t>League 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</a:t>
            </a:r>
            <a:r>
              <a:rPr lang="en-GB" sz="2000" b="1" dirty="0" smtClean="0"/>
              <a:t>  Cropredy  0 v 7  Middleton 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Watts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R. England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Pearce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N. Dow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Boulton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</a:t>
            </a:r>
            <a:r>
              <a:rPr lang="en-GB" sz="1800" b="1" dirty="0" smtClean="0"/>
              <a:t>. Ayub</a:t>
            </a:r>
            <a:r>
              <a:rPr lang="en-GB" sz="1800" b="1" dirty="0"/>
              <a:t>	</a:t>
            </a:r>
            <a:r>
              <a:rPr lang="en-GB" sz="1800" b="1" dirty="0" smtClean="0"/>
              <a:t>	</a:t>
            </a:r>
            <a:r>
              <a:rPr lang="en-GB" sz="1800" b="1" dirty="0" smtClean="0"/>
              <a:t>		Goal </a:t>
            </a:r>
            <a:r>
              <a:rPr lang="en-GB" sz="1800" b="1" dirty="0"/>
              <a:t>scorers	</a:t>
            </a:r>
            <a:r>
              <a:rPr lang="en-GB" sz="1800" b="1" dirty="0" smtClean="0"/>
              <a:t>S. Fenemore 3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Fenemore</a:t>
            </a:r>
            <a:r>
              <a:rPr lang="en-GB" sz="1800" b="1" dirty="0"/>
              <a:t>					</a:t>
            </a:r>
            <a:r>
              <a:rPr lang="en-GB" sz="1800" b="1" dirty="0" smtClean="0"/>
              <a:t>M. Vale 2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M. Vale	</a:t>
            </a:r>
            <a:r>
              <a:rPr lang="en-GB" sz="1800" b="1" dirty="0"/>
              <a:t>			</a:t>
            </a:r>
            <a:r>
              <a:rPr lang="en-GB" sz="1800" b="1" dirty="0" smtClean="0"/>
              <a:t>		S. Ayub 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Thompson</a:t>
            </a:r>
            <a:r>
              <a:rPr lang="en-GB" sz="1800" b="1" dirty="0"/>
              <a:t>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	J. Thompson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A. England</a:t>
            </a:r>
            <a:r>
              <a:rPr lang="en-GB" sz="1800" b="1" dirty="0"/>
              <a:t>			</a:t>
            </a:r>
            <a:r>
              <a:rPr lang="en-GB" sz="1800" b="1" dirty="0" smtClean="0"/>
              <a:t>		 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Avery</a:t>
            </a:r>
            <a:r>
              <a:rPr lang="en-GB" sz="1800" b="1" dirty="0"/>
              <a:t>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S. Fisher		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D. Sutton</a:t>
            </a:r>
            <a:endParaRPr lang="en-GB" sz="18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Ref	</a:t>
            </a:r>
            <a:endParaRPr lang="en-GB" sz="18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Decem</a:t>
            </a:r>
            <a:r>
              <a:rPr lang="en-GB" sz="4000" b="1" dirty="0" smtClean="0"/>
              <a:t>ber 19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1993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U15 Cup Semi Final 2</a:t>
            </a:r>
            <a:r>
              <a:rPr lang="en-GB" sz="2400" b="1" baseline="30000" dirty="0" smtClean="0"/>
              <a:t>nd</a:t>
            </a:r>
            <a:r>
              <a:rPr lang="en-GB" sz="2400" b="1" dirty="0" smtClean="0"/>
              <a:t> Leg </a:t>
            </a:r>
            <a:r>
              <a:rPr lang="en-GB" sz="2400" b="1" dirty="0"/>
              <a:t>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</a:t>
            </a:r>
            <a:r>
              <a:rPr lang="en-GB" sz="2000" b="1" dirty="0" smtClean="0"/>
              <a:t> Middleton  1 v 1  Bloxham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Watts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R. England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Pearce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N. Dow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Maggs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</a:t>
            </a:r>
            <a:r>
              <a:rPr lang="en-GB" sz="1800" b="1" dirty="0" smtClean="0"/>
              <a:t>Boulton</a:t>
            </a:r>
            <a:r>
              <a:rPr lang="en-GB" sz="1800" b="1" dirty="0"/>
              <a:t>	</a:t>
            </a:r>
            <a:r>
              <a:rPr lang="en-GB" sz="1800" b="1" dirty="0" smtClean="0"/>
              <a:t>	</a:t>
            </a:r>
            <a:r>
              <a:rPr lang="en-GB" sz="1800" b="1" dirty="0" smtClean="0"/>
              <a:t>	Goal </a:t>
            </a:r>
            <a:r>
              <a:rPr lang="en-GB" sz="1800" b="1" dirty="0" smtClean="0"/>
              <a:t>scorers	S. Fenemore</a:t>
            </a:r>
            <a:r>
              <a:rPr lang="en-GB" sz="18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Ayub		</a:t>
            </a:r>
            <a:r>
              <a:rPr lang="en-GB" sz="1800" b="1" dirty="0"/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</a:t>
            </a:r>
            <a:r>
              <a:rPr lang="en-GB" sz="1800" b="1" dirty="0" smtClean="0"/>
              <a:t>. Fenemore	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Thompson</a:t>
            </a:r>
            <a:r>
              <a:rPr lang="en-GB" sz="1800" b="1" dirty="0"/>
              <a:t>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Avery</a:t>
            </a:r>
            <a:r>
              <a:rPr lang="en-GB" sz="1800" b="1" dirty="0"/>
              <a:t>			</a:t>
            </a:r>
            <a:r>
              <a:rPr lang="en-GB" sz="1800" b="1" dirty="0" smtClean="0"/>
              <a:t>		 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M. Vale</a:t>
            </a:r>
            <a:r>
              <a:rPr lang="en-GB" sz="1800" b="1" dirty="0"/>
              <a:t>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A. England</a:t>
            </a:r>
            <a:r>
              <a:rPr lang="en-GB" sz="1800" b="1" dirty="0" smtClean="0"/>
              <a:t>		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endParaRPr lang="en-GB" sz="18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Ref		Mr A. Coleman  (8)</a:t>
            </a:r>
            <a:endParaRPr lang="en-GB" sz="18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January 9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1994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U15 </a:t>
            </a:r>
            <a:r>
              <a:rPr lang="en-GB" sz="2400" b="1" dirty="0"/>
              <a:t>League 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</a:t>
            </a:r>
            <a:r>
              <a:rPr lang="en-GB" sz="2000" b="1" dirty="0" smtClean="0"/>
              <a:t>    Middleton  2 v 6  Tingwick 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Watts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R. England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Pearce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N. Dow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Maggs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</a:t>
            </a:r>
            <a:r>
              <a:rPr lang="en-GB" sz="1800" b="1" dirty="0" smtClean="0"/>
              <a:t>. Ayub</a:t>
            </a:r>
            <a:r>
              <a:rPr lang="en-GB" sz="1800" b="1" dirty="0"/>
              <a:t>	</a:t>
            </a:r>
            <a:r>
              <a:rPr lang="en-GB" sz="1800" b="1" dirty="0" smtClean="0"/>
              <a:t>	</a:t>
            </a:r>
            <a:r>
              <a:rPr lang="en-GB" sz="1800" b="1" dirty="0" smtClean="0"/>
              <a:t>		Goal </a:t>
            </a:r>
            <a:r>
              <a:rPr lang="en-GB" sz="1800" b="1" dirty="0"/>
              <a:t>scorers	</a:t>
            </a:r>
            <a:r>
              <a:rPr lang="en-GB" sz="1800" b="1" dirty="0" smtClean="0"/>
              <a:t>J. Pearce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Fisher</a:t>
            </a:r>
            <a:r>
              <a:rPr lang="en-GB" sz="1800" b="1" dirty="0"/>
              <a:t>		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S. Fenemore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Boulton	</a:t>
            </a:r>
            <a:r>
              <a:rPr lang="en-GB" sz="1800" b="1" dirty="0"/>
              <a:t>			</a:t>
            </a:r>
            <a:r>
              <a:rPr lang="en-GB" sz="1800" b="1" dirty="0" smtClean="0"/>
              <a:t> 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Thompson</a:t>
            </a:r>
            <a:r>
              <a:rPr lang="en-GB" sz="1800" b="1" dirty="0"/>
              <a:t>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M. Vale</a:t>
            </a:r>
            <a:r>
              <a:rPr lang="en-GB" sz="1800" b="1" dirty="0"/>
              <a:t>			</a:t>
            </a:r>
            <a:r>
              <a:rPr lang="en-GB" sz="1800" b="1" dirty="0" smtClean="0"/>
              <a:t>		 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Fenemore</a:t>
            </a:r>
            <a:r>
              <a:rPr lang="en-GB" sz="1800" b="1" dirty="0"/>
              <a:t>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D. Avery</a:t>
            </a:r>
            <a:r>
              <a:rPr lang="en-GB" sz="1800" b="1" dirty="0" smtClean="0"/>
              <a:t>		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endParaRPr lang="en-GB" sz="18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Ref	</a:t>
            </a:r>
            <a:endParaRPr lang="en-GB" sz="18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January 23</a:t>
            </a:r>
            <a:r>
              <a:rPr lang="en-GB" sz="4000" b="1" baseline="30000" dirty="0" smtClean="0"/>
              <a:t>rd</a:t>
            </a:r>
            <a:r>
              <a:rPr lang="en-GB" sz="4000" b="1" dirty="0" smtClean="0"/>
              <a:t> 1994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U15 </a:t>
            </a:r>
            <a:r>
              <a:rPr lang="en-GB" sz="2400" b="1" dirty="0"/>
              <a:t>League 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</a:t>
            </a:r>
            <a:r>
              <a:rPr lang="en-GB" sz="2000" b="1" dirty="0" smtClean="0"/>
              <a:t>    Bloxham  6 v 2  Middleton  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Watts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R. England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Pearce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N. Dow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Boulton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</a:t>
            </a:r>
            <a:r>
              <a:rPr lang="en-GB" sz="1800" b="1" dirty="0" smtClean="0"/>
              <a:t>. Ayub</a:t>
            </a:r>
            <a:r>
              <a:rPr lang="en-GB" sz="1800" b="1" dirty="0"/>
              <a:t>	</a:t>
            </a:r>
            <a:r>
              <a:rPr lang="en-GB" sz="1800" b="1" dirty="0" smtClean="0"/>
              <a:t>	</a:t>
            </a:r>
            <a:r>
              <a:rPr lang="en-GB" sz="1800" b="1" dirty="0" smtClean="0"/>
              <a:t>		Goal </a:t>
            </a:r>
            <a:r>
              <a:rPr lang="en-GB" sz="1800" b="1" dirty="0"/>
              <a:t>scorers	</a:t>
            </a:r>
            <a:r>
              <a:rPr lang="en-GB" sz="1800" b="1" dirty="0" smtClean="0"/>
              <a:t>S. Fisher 2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Fenemore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Avery	</a:t>
            </a:r>
            <a:r>
              <a:rPr lang="en-GB" sz="1800" b="1" dirty="0"/>
              <a:t>			</a:t>
            </a:r>
            <a:r>
              <a:rPr lang="en-GB" sz="1800" b="1" dirty="0" smtClean="0"/>
              <a:t> 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Thompson</a:t>
            </a:r>
            <a:r>
              <a:rPr lang="en-GB" sz="1800" b="1" dirty="0"/>
              <a:t>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M. Vale</a:t>
            </a:r>
            <a:r>
              <a:rPr lang="en-GB" sz="1800" b="1" dirty="0"/>
              <a:t>			</a:t>
            </a:r>
            <a:r>
              <a:rPr lang="en-GB" sz="1800" b="1" dirty="0" smtClean="0"/>
              <a:t>		 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Fisher</a:t>
            </a:r>
            <a:r>
              <a:rPr lang="en-GB" sz="1800" b="1" dirty="0"/>
              <a:t>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	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endParaRPr lang="en-GB" sz="18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Ref	</a:t>
            </a:r>
            <a:endParaRPr lang="en-GB" sz="18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January 30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1994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U15 </a:t>
            </a:r>
            <a:r>
              <a:rPr lang="en-GB" sz="2400" b="1" dirty="0"/>
              <a:t>League 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</a:t>
            </a:r>
            <a:r>
              <a:rPr lang="en-GB" sz="2000" b="1" dirty="0" smtClean="0"/>
              <a:t>    Cropredy  3 v 6  Middleton  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A. Pearce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Pearce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R. England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N. Dow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Boulton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</a:t>
            </a:r>
            <a:r>
              <a:rPr lang="en-GB" sz="1800" b="1" dirty="0" smtClean="0"/>
              <a:t>. Fisher</a:t>
            </a:r>
            <a:r>
              <a:rPr lang="en-GB" sz="1800" b="1" dirty="0"/>
              <a:t>	</a:t>
            </a:r>
            <a:r>
              <a:rPr lang="en-GB" sz="1800" b="1" dirty="0" smtClean="0"/>
              <a:t>	</a:t>
            </a:r>
            <a:r>
              <a:rPr lang="en-GB" sz="1800" b="1" dirty="0" smtClean="0"/>
              <a:t>		Goal </a:t>
            </a:r>
            <a:r>
              <a:rPr lang="en-GB" sz="1800" b="1" dirty="0"/>
              <a:t>scorers	</a:t>
            </a:r>
            <a:r>
              <a:rPr lang="en-GB" sz="1800" b="1" dirty="0" smtClean="0"/>
              <a:t>S. Ayub 2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Ayub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	S. Fisher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Fenemore</a:t>
            </a:r>
            <a:r>
              <a:rPr lang="en-GB" sz="1800" b="1" dirty="0"/>
              <a:t>			</a:t>
            </a:r>
            <a:r>
              <a:rPr lang="en-GB" sz="1800" b="1" dirty="0" smtClean="0"/>
              <a:t> 		D. Avery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Avery</a:t>
            </a:r>
            <a:r>
              <a:rPr lang="en-GB" sz="1800" b="1" dirty="0"/>
              <a:t>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		J. Thompson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Thompson</a:t>
            </a:r>
            <a:r>
              <a:rPr lang="en-GB" sz="1800" b="1" dirty="0"/>
              <a:t>			</a:t>
            </a:r>
            <a:r>
              <a:rPr lang="en-GB" sz="1800" b="1" dirty="0" smtClean="0"/>
              <a:t>		 M. Vale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M. Vale</a:t>
            </a:r>
            <a:r>
              <a:rPr lang="en-GB" sz="1800" b="1" dirty="0"/>
              <a:t>		</a:t>
            </a:r>
            <a:r>
              <a:rPr lang="en-GB" sz="1800" b="1" dirty="0" smtClean="0"/>
              <a:t>	</a:t>
            </a:r>
            <a:r>
              <a:rPr lang="en-GB" sz="1800" b="1" dirty="0" smtClean="0"/>
              <a:t>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D. Sutton</a:t>
            </a:r>
            <a:r>
              <a:rPr lang="en-GB" sz="1800" b="1" dirty="0" smtClean="0"/>
              <a:t>	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A. England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Ref	</a:t>
            </a:r>
            <a:endParaRPr lang="en-GB" sz="18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February</a:t>
            </a:r>
            <a:r>
              <a:rPr lang="en-GB" sz="4000" b="1" dirty="0" smtClean="0"/>
              <a:t> 2</a:t>
            </a:r>
            <a:r>
              <a:rPr lang="en-GB" sz="4000" b="1" baseline="30000" dirty="0" smtClean="0"/>
              <a:t>nd</a:t>
            </a:r>
            <a:r>
              <a:rPr lang="en-GB" sz="4000" b="1" dirty="0" smtClean="0"/>
              <a:t> 1994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U15 </a:t>
            </a:r>
            <a:r>
              <a:rPr lang="en-GB" sz="2400" b="1" dirty="0"/>
              <a:t>League </a:t>
            </a:r>
            <a:r>
              <a:rPr lang="en-GB" sz="2400" b="1" dirty="0" smtClean="0"/>
              <a:t>– </a:t>
            </a:r>
            <a:r>
              <a:rPr lang="en-GB" sz="2400" b="1" dirty="0" smtClean="0"/>
              <a:t>Home  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</a:t>
            </a:r>
            <a:r>
              <a:rPr lang="en-GB" sz="2000" b="1" dirty="0" smtClean="0"/>
              <a:t>    Middleton  0 v 6  Brackley  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A. Pearce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Pearce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R. England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N. Dow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Boulton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</a:t>
            </a:r>
            <a:r>
              <a:rPr lang="en-GB" sz="1800" b="1" dirty="0" smtClean="0"/>
              <a:t>. </a:t>
            </a:r>
            <a:r>
              <a:rPr lang="en-GB" sz="1800" b="1" dirty="0" smtClean="0"/>
              <a:t>Maggs</a:t>
            </a:r>
            <a:r>
              <a:rPr lang="en-GB" sz="1800" b="1" dirty="0"/>
              <a:t>	</a:t>
            </a:r>
            <a:r>
              <a:rPr lang="en-GB" sz="1800" b="1" dirty="0" smtClean="0"/>
              <a:t>	</a:t>
            </a:r>
            <a:r>
              <a:rPr lang="en-GB" sz="1800" b="1" dirty="0" smtClean="0"/>
              <a:t>		Goal </a:t>
            </a:r>
            <a:r>
              <a:rPr lang="en-GB" sz="1800" b="1" dirty="0"/>
              <a:t>scorers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Fisher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</a:t>
            </a:r>
            <a:r>
              <a:rPr lang="en-GB" sz="1800" b="1" dirty="0" smtClean="0"/>
              <a:t>Ayub	</a:t>
            </a:r>
            <a:r>
              <a:rPr lang="en-GB" sz="1800" b="1" dirty="0"/>
              <a:t>			</a:t>
            </a:r>
            <a:r>
              <a:rPr lang="en-GB" sz="1800" b="1" dirty="0" smtClean="0"/>
              <a:t> 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Fenemore</a:t>
            </a:r>
            <a:r>
              <a:rPr lang="en-GB" sz="1800" b="1" dirty="0"/>
              <a:t>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Thompson</a:t>
            </a:r>
            <a:r>
              <a:rPr lang="en-GB" sz="1800" b="1" dirty="0"/>
              <a:t>			</a:t>
            </a:r>
            <a:r>
              <a:rPr lang="en-GB" sz="1800" b="1" dirty="0" smtClean="0"/>
              <a:t>		 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M. Vale</a:t>
            </a:r>
            <a:r>
              <a:rPr lang="en-GB" sz="1800" b="1" dirty="0"/>
              <a:t>		</a:t>
            </a:r>
            <a:r>
              <a:rPr lang="en-GB" sz="1800" b="1" dirty="0" smtClean="0"/>
              <a:t>	</a:t>
            </a:r>
            <a:r>
              <a:rPr lang="en-GB" sz="1800" b="1" dirty="0" smtClean="0"/>
              <a:t>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D. Avery</a:t>
            </a:r>
            <a:r>
              <a:rPr lang="en-GB" sz="1800" b="1" dirty="0" smtClean="0"/>
              <a:t>	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A. England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Ref	</a:t>
            </a:r>
            <a:endParaRPr lang="en-GB" sz="18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UNDER </a:t>
            </a:r>
            <a:r>
              <a:rPr lang="en-GB" b="1" dirty="0" smtClean="0"/>
              <a:t>15 </a:t>
            </a:r>
            <a:r>
              <a:rPr lang="en-GB" b="1" dirty="0"/>
              <a:t>TEAM</a:t>
            </a:r>
            <a:endParaRPr lang="en-US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b="1" dirty="0" smtClean="0"/>
              <a:t>1993-94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/>
              <a:t>SEASON</a:t>
            </a:r>
          </a:p>
          <a:p>
            <a:pPr algn="ctr">
              <a:buFontTx/>
              <a:buNone/>
            </a:pPr>
            <a:endParaRPr lang="en-GB" b="1" dirty="0"/>
          </a:p>
          <a:p>
            <a:pPr algn="ctr">
              <a:buFontTx/>
              <a:buNone/>
            </a:pPr>
            <a:r>
              <a:rPr lang="en-GB" b="1" dirty="0" smtClean="0"/>
              <a:t> CHERWELL &amp; DISTRICT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 smtClean="0"/>
              <a:t>BOYS LEAGUE U15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 smtClean="0"/>
              <a:t>&amp; </a:t>
            </a:r>
            <a:r>
              <a:rPr lang="en-GB" b="1" dirty="0"/>
              <a:t>CUPS</a:t>
            </a:r>
          </a:p>
          <a:p>
            <a:pPr algn="ctr">
              <a:buFontTx/>
              <a:buNone/>
            </a:pPr>
            <a:endParaRPr lang="en-GB" b="1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September </a:t>
            </a:r>
            <a:r>
              <a:rPr lang="en-GB" sz="4000" b="1" dirty="0" smtClean="0"/>
              <a:t>13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1993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Trysports &amp; Cherwell </a:t>
            </a:r>
            <a:r>
              <a:rPr lang="en-GB" sz="2400" b="1" dirty="0" smtClean="0"/>
              <a:t>U15 </a:t>
            </a:r>
            <a:r>
              <a:rPr lang="en-GB" sz="2400" b="1" dirty="0"/>
              <a:t>League 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Tingwick  4 v 3  Middleton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Watts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R. England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Pearce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Maggs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Boulton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Fisher</a:t>
            </a:r>
            <a:r>
              <a:rPr lang="en-GB" sz="1800" b="1" dirty="0"/>
              <a:t>		</a:t>
            </a:r>
            <a:r>
              <a:rPr lang="en-GB" sz="1800" b="1" dirty="0" smtClean="0"/>
              <a:t>		Goal </a:t>
            </a:r>
            <a:r>
              <a:rPr lang="en-GB" sz="1800" b="1" dirty="0"/>
              <a:t>scorers	</a:t>
            </a:r>
            <a:r>
              <a:rPr lang="en-GB" sz="1800" b="1" dirty="0" smtClean="0"/>
              <a:t>S. Fisher 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Ayub</a:t>
            </a:r>
            <a:r>
              <a:rPr lang="en-GB" sz="1800" b="1" dirty="0"/>
              <a:t>					</a:t>
            </a:r>
            <a:r>
              <a:rPr lang="en-GB" sz="1800" b="1" dirty="0" smtClean="0"/>
              <a:t>	S. Fenemore 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M. Vale</a:t>
            </a:r>
            <a:r>
              <a:rPr lang="en-GB" sz="1800" b="1" dirty="0"/>
              <a:t>				</a:t>
            </a:r>
            <a:r>
              <a:rPr lang="en-GB" sz="1800" b="1" dirty="0" smtClean="0"/>
              <a:t>		T. Thompson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Thompson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Fenemore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A. England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A. Pearce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N. Dow</a:t>
            </a:r>
            <a:endParaRPr lang="en-GB" sz="18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September </a:t>
            </a:r>
            <a:r>
              <a:rPr lang="en-GB" sz="4000" b="1" dirty="0" smtClean="0"/>
              <a:t>19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1993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U15 </a:t>
            </a:r>
            <a:r>
              <a:rPr lang="en-GB" sz="2400" b="1" dirty="0"/>
              <a:t>League 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Brackley  10 v 1  Middleton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Watts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A. Pearce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Pearce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Maggs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N. Dow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Boulton</a:t>
            </a:r>
            <a:r>
              <a:rPr lang="en-GB" sz="1800" b="1" dirty="0"/>
              <a:t>	</a:t>
            </a:r>
            <a:r>
              <a:rPr lang="en-GB" sz="1800" b="1" dirty="0" smtClean="0"/>
              <a:t>		Goal </a:t>
            </a:r>
            <a:r>
              <a:rPr lang="en-GB" sz="1800" b="1" dirty="0"/>
              <a:t>scorers	</a:t>
            </a:r>
            <a:r>
              <a:rPr lang="en-GB" sz="1800" b="1" dirty="0" smtClean="0"/>
              <a:t>S. Boulton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Fenemore</a:t>
            </a:r>
            <a:r>
              <a:rPr lang="en-GB" sz="1800" b="1" dirty="0"/>
              <a:t>		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Fisher</a:t>
            </a:r>
            <a:r>
              <a:rPr lang="en-GB" sz="1800" b="1" dirty="0"/>
              <a:t>				</a:t>
            </a:r>
            <a:r>
              <a:rPr lang="en-GB" sz="1800" b="1" dirty="0" smtClean="0"/>
              <a:t>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Thompson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Ayub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M. Vale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September </a:t>
            </a:r>
            <a:r>
              <a:rPr lang="en-GB" sz="4000" b="1" dirty="0" smtClean="0"/>
              <a:t>26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1993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U15 </a:t>
            </a:r>
            <a:r>
              <a:rPr lang="en-GB" sz="2400" b="1" dirty="0"/>
              <a:t>League 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</a:t>
            </a:r>
            <a:r>
              <a:rPr lang="en-GB" sz="2000" b="1" dirty="0" smtClean="0"/>
              <a:t> Middleton  2 v 4  Bloxham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M. Vale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R. England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Pearce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Maggs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N. Dow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Boulton</a:t>
            </a:r>
            <a:r>
              <a:rPr lang="en-GB" sz="1800" b="1" dirty="0"/>
              <a:t>	</a:t>
            </a:r>
            <a:r>
              <a:rPr lang="en-GB" sz="1800" b="1" dirty="0" smtClean="0"/>
              <a:t>		Goal </a:t>
            </a:r>
            <a:r>
              <a:rPr lang="en-GB" sz="1800" b="1" dirty="0"/>
              <a:t>scorers	</a:t>
            </a:r>
            <a:r>
              <a:rPr lang="en-GB" sz="1800" b="1" dirty="0" smtClean="0"/>
              <a:t>S. Ayub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Fenemore</a:t>
            </a:r>
            <a:r>
              <a:rPr lang="en-GB" sz="1800" b="1" dirty="0"/>
              <a:t>					</a:t>
            </a:r>
            <a:r>
              <a:rPr lang="en-GB" sz="1800" b="1" dirty="0" smtClean="0"/>
              <a:t>J. Thompson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</a:t>
            </a:r>
            <a:r>
              <a:rPr lang="en-GB" sz="1800" b="1" dirty="0" smtClean="0"/>
              <a:t>. Ayub</a:t>
            </a:r>
            <a:r>
              <a:rPr lang="en-GB" sz="1800" b="1" dirty="0"/>
              <a:t>				</a:t>
            </a:r>
            <a:r>
              <a:rPr lang="en-GB" sz="1800" b="1" dirty="0" smtClean="0"/>
              <a:t>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Thompson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</a:t>
            </a:r>
            <a:r>
              <a:rPr lang="en-GB" sz="1800" b="1" dirty="0" smtClean="0"/>
              <a:t>Fisher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A. England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D. Sutton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endParaRPr lang="en-GB" sz="18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Ref		Mr D. M. Beck  (8)</a:t>
            </a:r>
            <a:endParaRPr lang="en-GB" sz="18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Octo</a:t>
            </a:r>
            <a:r>
              <a:rPr lang="en-GB" sz="4000" b="1" dirty="0" smtClean="0"/>
              <a:t>ber 10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1993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District</a:t>
            </a:r>
            <a:r>
              <a:rPr lang="en-GB" sz="2400" b="1" dirty="0" smtClean="0"/>
              <a:t> </a:t>
            </a:r>
            <a:r>
              <a:rPr lang="en-GB" sz="2400" b="1" dirty="0" smtClean="0"/>
              <a:t>Cherwell </a:t>
            </a:r>
            <a:r>
              <a:rPr lang="en-GB" sz="2400" b="1" dirty="0" smtClean="0"/>
              <a:t>U15 </a:t>
            </a:r>
            <a:r>
              <a:rPr lang="en-GB" sz="2400" b="1" dirty="0"/>
              <a:t>League 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</a:t>
            </a:r>
            <a:r>
              <a:rPr lang="en-GB" sz="2000" b="1" dirty="0" smtClean="0"/>
              <a:t> Middleton  9 v 0  Cropredy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Watts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R. England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Sutton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Maggs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N. Dow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Boulton</a:t>
            </a:r>
            <a:r>
              <a:rPr lang="en-GB" sz="1800" b="1" dirty="0"/>
              <a:t>	</a:t>
            </a:r>
            <a:r>
              <a:rPr lang="en-GB" sz="1800" b="1" dirty="0" smtClean="0"/>
              <a:t>		Goal </a:t>
            </a:r>
            <a:r>
              <a:rPr lang="en-GB" sz="1800" b="1" dirty="0"/>
              <a:t>scorers	</a:t>
            </a:r>
            <a:r>
              <a:rPr lang="en-GB" sz="1800" b="1" dirty="0" smtClean="0"/>
              <a:t>S. Ayub 2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Ayub</a:t>
            </a:r>
            <a:r>
              <a:rPr lang="en-GB" sz="1800" b="1" dirty="0"/>
              <a:t>		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J. Thompson 2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</a:t>
            </a:r>
            <a:r>
              <a:rPr lang="en-GB" sz="1800" b="1" dirty="0" smtClean="0"/>
              <a:t>. Fisher</a:t>
            </a:r>
            <a:r>
              <a:rPr lang="en-GB" sz="1800" b="1" dirty="0"/>
              <a:t>				</a:t>
            </a:r>
            <a:r>
              <a:rPr lang="en-GB" sz="1800" b="1" dirty="0" smtClean="0"/>
              <a:t>		</a:t>
            </a:r>
            <a:r>
              <a:rPr lang="en-GB" sz="1800" b="1" dirty="0" smtClean="0"/>
              <a:t>S. Fisher 3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Thompson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A. England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Fenemore</a:t>
            </a:r>
            <a:r>
              <a:rPr lang="en-GB" sz="1800" b="1" dirty="0"/>
              <a:t>			</a:t>
            </a:r>
            <a:r>
              <a:rPr lang="en-GB" sz="1800" b="1" dirty="0" smtClean="0"/>
              <a:t>		S. Fenemore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A. England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J. Pearce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A. Pearce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Ref		Mr A. Coleman</a:t>
            </a:r>
            <a:endParaRPr lang="en-GB" sz="18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Octo</a:t>
            </a:r>
            <a:r>
              <a:rPr lang="en-GB" sz="4000" b="1" dirty="0" smtClean="0"/>
              <a:t>ber 17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1993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U15 </a:t>
            </a:r>
            <a:r>
              <a:rPr lang="en-GB" sz="2400" b="1" dirty="0"/>
              <a:t>League 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</a:t>
            </a:r>
            <a:r>
              <a:rPr lang="en-GB" sz="2000" b="1" dirty="0" smtClean="0"/>
              <a:t> Middleton  20 v 0  Steeple Claydon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Watts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Pearce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R. England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Maggs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N. Dow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Boulton</a:t>
            </a:r>
            <a:r>
              <a:rPr lang="en-GB" sz="1800" b="1" dirty="0"/>
              <a:t>	</a:t>
            </a:r>
            <a:r>
              <a:rPr lang="en-GB" sz="1800" b="1" dirty="0" smtClean="0"/>
              <a:t>		Goal </a:t>
            </a:r>
            <a:r>
              <a:rPr lang="en-GB" sz="1800" b="1" dirty="0"/>
              <a:t>scorers	</a:t>
            </a:r>
            <a:r>
              <a:rPr lang="en-GB" sz="1800" b="1" dirty="0" smtClean="0"/>
              <a:t>S. Fenemore 6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M. Vale</a:t>
            </a:r>
            <a:r>
              <a:rPr lang="en-GB" sz="1800" b="1" dirty="0"/>
              <a:t>		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J. Thompson 4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</a:t>
            </a:r>
            <a:r>
              <a:rPr lang="en-GB" sz="1800" b="1" dirty="0" smtClean="0"/>
              <a:t>. Fenemore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A. England 3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Thompson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A. Pearce 3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Ayub</a:t>
            </a:r>
            <a:r>
              <a:rPr lang="en-GB" sz="1800" b="1" dirty="0"/>
              <a:t>			</a:t>
            </a:r>
            <a:r>
              <a:rPr lang="en-GB" sz="1800" b="1" dirty="0" smtClean="0"/>
              <a:t>		 	S. Boulton 2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A. England</a:t>
            </a:r>
            <a:r>
              <a:rPr lang="en-GB" sz="1800" b="1" dirty="0"/>
              <a:t>			</a:t>
            </a:r>
            <a:r>
              <a:rPr lang="en-GB" sz="1800" b="1" dirty="0" smtClean="0"/>
              <a:t>		S. Ayub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A</a:t>
            </a:r>
            <a:r>
              <a:rPr lang="en-GB" sz="1800" b="1" dirty="0" smtClean="0"/>
              <a:t>. Pearce					M. Vale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endParaRPr lang="en-GB" sz="18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Ref		Mr A. Coleman</a:t>
            </a:r>
            <a:endParaRPr lang="en-GB" sz="18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Octo</a:t>
            </a:r>
            <a:r>
              <a:rPr lang="en-GB" sz="4000" b="1" dirty="0" smtClean="0"/>
              <a:t>ber 24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1993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U15 </a:t>
            </a:r>
            <a:r>
              <a:rPr lang="en-GB" sz="2400" b="1" dirty="0"/>
              <a:t>League 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</a:t>
            </a:r>
            <a:r>
              <a:rPr lang="en-GB" sz="2000" b="1" dirty="0" smtClean="0"/>
              <a:t> Steeple Claydon  2 v 4  Middleton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Watts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R. England	Sent Off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Pearce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N. Dow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Maggs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Boulton</a:t>
            </a:r>
            <a:r>
              <a:rPr lang="en-GB" sz="1800" b="1" dirty="0"/>
              <a:t>	</a:t>
            </a:r>
            <a:r>
              <a:rPr lang="en-GB" sz="1800" b="1" dirty="0" smtClean="0"/>
              <a:t>		Goal </a:t>
            </a:r>
            <a:r>
              <a:rPr lang="en-GB" sz="1800" b="1" dirty="0"/>
              <a:t>scorers	</a:t>
            </a:r>
            <a:r>
              <a:rPr lang="en-GB" sz="1800" b="1" dirty="0" smtClean="0"/>
              <a:t>S. Ayub 2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Ayub</a:t>
            </a:r>
            <a:r>
              <a:rPr lang="en-GB" sz="1800" b="1" dirty="0"/>
              <a:t>					</a:t>
            </a:r>
            <a:r>
              <a:rPr lang="en-GB" sz="1800" b="1" dirty="0" smtClean="0"/>
              <a:t>	A. England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</a:t>
            </a:r>
            <a:r>
              <a:rPr lang="en-GB" sz="1800" b="1" dirty="0" smtClean="0"/>
              <a:t>. Fisher	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S. Fenemore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A. Pearce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A. England</a:t>
            </a:r>
            <a:r>
              <a:rPr lang="en-GB" sz="1800" b="1" dirty="0"/>
              <a:t>			</a:t>
            </a:r>
            <a:r>
              <a:rPr lang="en-GB" sz="1800" b="1" dirty="0" smtClean="0"/>
              <a:t>		 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Fenemore</a:t>
            </a:r>
            <a:r>
              <a:rPr lang="en-GB" sz="1800" b="1" dirty="0"/>
              <a:t>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	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November 7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1993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U15 </a:t>
            </a:r>
            <a:r>
              <a:rPr lang="en-GB" sz="2400" b="1" dirty="0"/>
              <a:t>League 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</a:t>
            </a:r>
            <a:r>
              <a:rPr lang="en-GB" sz="2000" b="1" dirty="0" smtClean="0"/>
              <a:t>  Middleton  2 v 2  Tingwick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Watts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R. England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Pearce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N. Dow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Maggs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</a:t>
            </a:r>
            <a:r>
              <a:rPr lang="en-GB" sz="1800" b="1" dirty="0" smtClean="0"/>
              <a:t>Fisher</a:t>
            </a:r>
            <a:r>
              <a:rPr lang="en-GB" sz="1800" b="1" dirty="0"/>
              <a:t>	</a:t>
            </a:r>
            <a:r>
              <a:rPr lang="en-GB" sz="1800" b="1" dirty="0" smtClean="0"/>
              <a:t>	</a:t>
            </a:r>
            <a:r>
              <a:rPr lang="en-GB" sz="1800" b="1" dirty="0" smtClean="0"/>
              <a:t>		Goal </a:t>
            </a:r>
            <a:r>
              <a:rPr lang="en-GB" sz="1800" b="1" dirty="0"/>
              <a:t>scorers	</a:t>
            </a:r>
            <a:r>
              <a:rPr lang="en-GB" sz="1800" b="1" dirty="0" smtClean="0"/>
              <a:t>J. Thompson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Boulton</a:t>
            </a:r>
            <a:r>
              <a:rPr lang="en-GB" sz="1800" b="1" dirty="0"/>
              <a:t>					</a:t>
            </a:r>
            <a:r>
              <a:rPr lang="en-GB" sz="1800" b="1" dirty="0" smtClean="0"/>
              <a:t>M. Vale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</a:t>
            </a:r>
            <a:r>
              <a:rPr lang="en-GB" sz="1800" b="1" dirty="0" smtClean="0"/>
              <a:t>. Fenemore	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Thompson</a:t>
            </a:r>
            <a:r>
              <a:rPr lang="en-GB" sz="1800" b="1" dirty="0"/>
              <a:t>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Ayub</a:t>
            </a:r>
            <a:r>
              <a:rPr lang="en-GB" sz="1800" b="1" dirty="0"/>
              <a:t>			</a:t>
            </a:r>
            <a:r>
              <a:rPr lang="en-GB" sz="1800" b="1" dirty="0" smtClean="0"/>
              <a:t>		 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M. Vale</a:t>
            </a:r>
            <a:r>
              <a:rPr lang="en-GB" sz="1800" b="1" dirty="0"/>
              <a:t>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A. England</a:t>
            </a:r>
            <a:r>
              <a:rPr lang="en-GB" sz="1800" b="1" dirty="0" smtClean="0"/>
              <a:t>		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A. Pearce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Ref		Mr D. Beck  (8)</a:t>
            </a:r>
            <a:endParaRPr lang="en-GB" sz="18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</TotalTime>
  <Words>218</Words>
  <Application>Microsoft Office PowerPoint</Application>
  <PresentationFormat>On-screen Show (4:3)</PresentationFormat>
  <Paragraphs>278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MIDDLETON CHENEY</vt:lpstr>
      <vt:lpstr>UNDER 15 TEAM</vt:lpstr>
      <vt:lpstr>September 13th 1993  Trysports &amp; Cherwell U15 League - Away</vt:lpstr>
      <vt:lpstr>September 19th 1993   Cherwell &amp; District U15 League - Away</vt:lpstr>
      <vt:lpstr>September 26th 1993   Cherwell &amp; District U15 League - Home</vt:lpstr>
      <vt:lpstr>October 10th 1993  District Cherwell U15 League - Home</vt:lpstr>
      <vt:lpstr>October 17th 1993   Cherwell &amp; District U15 League - Home</vt:lpstr>
      <vt:lpstr>October 24th 1993   Cherwell &amp; District U15 League - Away</vt:lpstr>
      <vt:lpstr>November 7th 1993   Cherwell &amp; District U15 League - Home</vt:lpstr>
      <vt:lpstr>November 28th 1993   Cherwell &amp; District U15 Cup Semi Final 1st Leg - Away</vt:lpstr>
      <vt:lpstr>December 5th 1993   Cherwell &amp; District U15 League - Home</vt:lpstr>
      <vt:lpstr>December 12th 1993   Cherwell &amp; District U15 League - Away</vt:lpstr>
      <vt:lpstr>December 19th 1993   Cherwell &amp; District U15 Cup Semi Final 2nd Leg - Home</vt:lpstr>
      <vt:lpstr>January 9th 1994   Cherwell &amp; District U15 League - Home</vt:lpstr>
      <vt:lpstr>January 23rd 1994   Cherwell &amp; District U15 League - Away</vt:lpstr>
      <vt:lpstr>January 30th 1994   Cherwell &amp; District U15 League - Away</vt:lpstr>
      <vt:lpstr>February 2nd 1994   Cherwell &amp; District U15 League – Home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MIDDLETON CHENEY</dc:title>
  <dc:creator>tich</dc:creator>
  <cp:lastModifiedBy>tich</cp:lastModifiedBy>
  <cp:revision>61</cp:revision>
  <dcterms:created xsi:type="dcterms:W3CDTF">2009-04-11T11:47:07Z</dcterms:created>
  <dcterms:modified xsi:type="dcterms:W3CDTF">2010-09-11T07:07:41Z</dcterms:modified>
</cp:coreProperties>
</file>